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  <p:sldMasterId id="2147484004" r:id="rId2"/>
  </p:sldMasterIdLst>
  <p:notesMasterIdLst>
    <p:notesMasterId r:id="rId21"/>
  </p:notesMasterIdLst>
  <p:sldIdLst>
    <p:sldId id="394" r:id="rId3"/>
    <p:sldId id="393" r:id="rId4"/>
    <p:sldId id="423" r:id="rId5"/>
    <p:sldId id="424" r:id="rId6"/>
    <p:sldId id="395" r:id="rId7"/>
    <p:sldId id="425" r:id="rId8"/>
    <p:sldId id="396" r:id="rId9"/>
    <p:sldId id="426" r:id="rId10"/>
    <p:sldId id="427" r:id="rId11"/>
    <p:sldId id="428" r:id="rId12"/>
    <p:sldId id="429" r:id="rId13"/>
    <p:sldId id="430" r:id="rId14"/>
    <p:sldId id="431" r:id="rId15"/>
    <p:sldId id="432" r:id="rId16"/>
    <p:sldId id="433" r:id="rId17"/>
    <p:sldId id="434" r:id="rId18"/>
    <p:sldId id="435" r:id="rId19"/>
    <p:sldId id="397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37573A"/>
    <a:srgbClr val="325035"/>
    <a:srgbClr val="2F4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2" autoAdjust="0"/>
    <p:restoredTop sz="95973" autoAdjust="0"/>
  </p:normalViewPr>
  <p:slideViewPr>
    <p:cSldViewPr snapToGrid="0">
      <p:cViewPr>
        <p:scale>
          <a:sx n="87" d="100"/>
          <a:sy n="87" d="100"/>
        </p:scale>
        <p:origin x="-108" y="126"/>
      </p:cViewPr>
      <p:guideLst>
        <p:guide orient="horz" pos="1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17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30B19-302D-4A04-A6B9-E9BB8AE4FCC2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A9F21-7D6D-4A4D-A23E-D7E88028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9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9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9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562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2FA5C7-657D-4DB0-AB2D-79B990FE0F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0607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0CFD96-A355-4C24-AF18-E1C77EDE2B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4093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E23C2D-B6A8-4A01-86A7-A49FB87863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8346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C0FD00-A1F8-493E-90C4-F6A3C0B010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3888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8F89EB-11CD-45AD-8A96-021606B1AC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2833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D483DC-3799-4612-9E4F-6E11FE0BDB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9693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52383E-C906-4707-8CE2-D4A282D346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29853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25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3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25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F826D3-29A7-4CD0-A09D-056A9427DF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93371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25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3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25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252EA2-AA02-417C-96DD-B0DE4FE981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4514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D92ED-3411-41A3-A283-9C352129BA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158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7"/>
          <p:cNvSpPr txBox="1"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07"/>
          <p:cNvSpPr txBox="1">
            <a:spLocks noGrp="1"/>
          </p:cNvSpPr>
          <p:nvPr>
            <p:ph type="body" idx="1"/>
          </p:nvPr>
        </p:nvSpPr>
        <p:spPr>
          <a:xfrm>
            <a:off x="831851" y="4589470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4" name="Google Shape;34;p107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7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7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5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BB9FF-227C-456A-96C3-DAD42FAAA9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1278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8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8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508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08"/>
          <p:cNvSpPr txBox="1">
            <a:spLocks noGrp="1"/>
          </p:cNvSpPr>
          <p:nvPr>
            <p:ph type="body" idx="2"/>
          </p:nvPr>
        </p:nvSpPr>
        <p:spPr>
          <a:xfrm>
            <a:off x="6197600" y="1981200"/>
            <a:ext cx="508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0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8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8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9"/>
          <p:cNvSpPr txBox="1">
            <a:spLocks noGrp="1"/>
          </p:cNvSpPr>
          <p:nvPr>
            <p:ph type="title"/>
          </p:nvPr>
        </p:nvSpPr>
        <p:spPr>
          <a:xfrm>
            <a:off x="840317" y="36513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09"/>
          <p:cNvSpPr txBox="1"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09"/>
          <p:cNvSpPr txBox="1">
            <a:spLocks noGrp="1"/>
          </p:cNvSpPr>
          <p:nvPr>
            <p:ph type="body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0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0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09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9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9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38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0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0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0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0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9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1"/>
          <p:cNvSpPr txBox="1"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1"/>
          <p:cNvSpPr txBox="1">
            <a:spLocks noGrp="1"/>
          </p:cNvSpPr>
          <p:nvPr>
            <p:ph type="body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11"/>
          <p:cNvSpPr txBox="1">
            <a:spLocks noGrp="1"/>
          </p:cNvSpPr>
          <p:nvPr>
            <p:ph type="body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11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1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1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064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2"/>
          <p:cNvSpPr txBox="1"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2"/>
          <p:cNvSpPr>
            <a:spLocks noGrp="1"/>
          </p:cNvSpPr>
          <p:nvPr>
            <p:ph type="pic" idx="2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Google Shape;68;p112"/>
          <p:cNvSpPr txBox="1">
            <a:spLocks noGrp="1"/>
          </p:cNvSpPr>
          <p:nvPr>
            <p:ph type="body" idx="1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2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2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2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89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3"/>
          <p:cNvSpPr txBox="1">
            <a:spLocks noGrp="1"/>
          </p:cNvSpPr>
          <p:nvPr>
            <p:ph type="body" idx="1"/>
          </p:nvPr>
        </p:nvSpPr>
        <p:spPr>
          <a:xfrm rot="5400000">
            <a:off x="4038600" y="-1143000"/>
            <a:ext cx="4114800" cy="103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3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3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3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13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4"/>
          <p:cNvSpPr txBox="1">
            <a:spLocks noGrp="1"/>
          </p:cNvSpPr>
          <p:nvPr>
            <p:ph type="title"/>
          </p:nvPr>
        </p:nvSpPr>
        <p:spPr>
          <a:xfrm rot="5400000">
            <a:off x="7239000" y="2057400"/>
            <a:ext cx="5486400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4"/>
          <p:cNvSpPr txBox="1">
            <a:spLocks noGrp="1"/>
          </p:cNvSpPr>
          <p:nvPr>
            <p:ph type="body" idx="1"/>
          </p:nvPr>
        </p:nvSpPr>
        <p:spPr>
          <a:xfrm rot="5400000">
            <a:off x="1955800" y="-431800"/>
            <a:ext cx="5486400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14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4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14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/>
          <a:srcRect/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8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38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3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38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3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8647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BD0813D-82E9-42DB-8CD1-1AB4B0420B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3759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ommunion powerpoint with video |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535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903238" y="1089898"/>
            <a:ext cx="6238043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十字架的传达者</a:t>
            </a:r>
            <a:endParaRPr kumimoji="0" lang="en-US" altLang="zh-CN" sz="6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以斯拉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303" y="3767992"/>
            <a:ext cx="76193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The Conveyer Of The Cross</a:t>
            </a:r>
          </a:p>
        </p:txBody>
      </p:sp>
    </p:spTree>
    <p:extLst>
      <p:ext uri="{BB962C8B-B14F-4D97-AF65-F5344CB8AC3E}">
        <p14:creationId xmlns:p14="http://schemas.microsoft.com/office/powerpoint/2010/main" val="3352322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ommunion powerpoint with video |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9978"/>
            <a:ext cx="12192001" cy="687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032388" y="1315331"/>
            <a:ext cx="1011739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无论我往何处去 只要是为了主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我愿意传扬 那十字架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3829" y="3820191"/>
            <a:ext cx="91563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Wherever I go, if it is for the Lord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 would like to proclaim the cross</a:t>
            </a:r>
          </a:p>
        </p:txBody>
      </p:sp>
    </p:spTree>
    <p:extLst>
      <p:ext uri="{BB962C8B-B14F-4D97-AF65-F5344CB8AC3E}">
        <p14:creationId xmlns:p14="http://schemas.microsoft.com/office/powerpoint/2010/main" val="1754300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ommunion powerpoint with video |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978"/>
            <a:ext cx="12192001" cy="687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80218" y="1276059"/>
            <a:ext cx="11061291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我愿背起十字架 将基督馨香之气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传扬到世界各地</a:t>
            </a:r>
            <a:endParaRPr kumimoji="0" lang="en-US" altLang="zh-CN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723" y="3777555"/>
            <a:ext cx="91563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 will take up the cross and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let the fragrance of Christ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Spread all over the world</a:t>
            </a:r>
          </a:p>
        </p:txBody>
      </p:sp>
    </p:spTree>
    <p:extLst>
      <p:ext uri="{BB962C8B-B14F-4D97-AF65-F5344CB8AC3E}">
        <p14:creationId xmlns:p14="http://schemas.microsoft.com/office/powerpoint/2010/main" val="3652473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ommunion powerpoint with video |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7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42452" y="1428459"/>
            <a:ext cx="11031793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如今不论生或死 都是为了主荣耀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无论生或死 我属于主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841" y="3876167"/>
            <a:ext cx="91563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Either life or death is for the glory of the Lord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No matter live or die, I belong to the Lord</a:t>
            </a:r>
          </a:p>
        </p:txBody>
      </p:sp>
    </p:spTree>
    <p:extLst>
      <p:ext uri="{BB962C8B-B14F-4D97-AF65-F5344CB8AC3E}">
        <p14:creationId xmlns:p14="http://schemas.microsoft.com/office/powerpoint/2010/main" val="1644571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ommunion powerpoint with video |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7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238866" y="1365707"/>
            <a:ext cx="9662075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十字架的能力 十字架的盼望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在我里面 有主活着</a:t>
            </a:r>
            <a:endParaRPr kumimoji="0" lang="en-US" altLang="zh-CN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8252" y="3612476"/>
            <a:ext cx="91563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Power of the Cross, Hope of the Cross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The Lord lives in me</a:t>
            </a:r>
          </a:p>
        </p:txBody>
      </p:sp>
    </p:spTree>
    <p:extLst>
      <p:ext uri="{BB962C8B-B14F-4D97-AF65-F5344CB8AC3E}">
        <p14:creationId xmlns:p14="http://schemas.microsoft.com/office/powerpoint/2010/main" val="3078623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ommunion powerpoint with video |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7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32736" y="1428459"/>
            <a:ext cx="1205926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如今不论生或死 都是为了主荣耀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无论生或死 我属于主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841" y="3876167"/>
            <a:ext cx="91563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Either life or death is for the glory of the Lord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No matter live or die, I belong to the Lord</a:t>
            </a:r>
          </a:p>
        </p:txBody>
      </p:sp>
    </p:spTree>
    <p:extLst>
      <p:ext uri="{BB962C8B-B14F-4D97-AF65-F5344CB8AC3E}">
        <p14:creationId xmlns:p14="http://schemas.microsoft.com/office/powerpoint/2010/main" val="1918424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ommunion powerpoint with video |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7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19432" y="1365707"/>
            <a:ext cx="1082531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十字架的能力 十字架的盼望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在我里面 有主活着</a:t>
            </a:r>
            <a:endParaRPr kumimoji="0" lang="en-US" altLang="zh-CN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8252" y="3612476"/>
            <a:ext cx="91563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Power of the Cross, Hope of the Cross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The Lord lives in me</a:t>
            </a:r>
          </a:p>
        </p:txBody>
      </p:sp>
    </p:spTree>
    <p:extLst>
      <p:ext uri="{BB962C8B-B14F-4D97-AF65-F5344CB8AC3E}">
        <p14:creationId xmlns:p14="http://schemas.microsoft.com/office/powerpoint/2010/main" val="1743069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ommunion powerpoint with video |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7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75187" y="1410530"/>
            <a:ext cx="11120283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我是极微小的人 罪人中的罪魁</a:t>
            </a:r>
            <a:endParaRPr kumimoji="0" lang="en-US" altLang="zh-CN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虽然如此 主呼召我</a:t>
            </a:r>
            <a:endParaRPr kumimoji="0" lang="en-US" altLang="zh-CN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4511" y="3774922"/>
            <a:ext cx="91563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 am a pretty man, the sinner of sinners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Even so, the Lord calls me</a:t>
            </a:r>
          </a:p>
        </p:txBody>
      </p:sp>
    </p:spTree>
    <p:extLst>
      <p:ext uri="{BB962C8B-B14F-4D97-AF65-F5344CB8AC3E}">
        <p14:creationId xmlns:p14="http://schemas.microsoft.com/office/powerpoint/2010/main" val="754811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ommunion powerpoint with video |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7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631180" y="1320883"/>
            <a:ext cx="8489005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我恳切期待盼望 不再羞愧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放胆传扬主的十架</a:t>
            </a:r>
            <a:endParaRPr kumimoji="0" lang="en-US" altLang="zh-CN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0965" y="4100284"/>
            <a:ext cx="93492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 earnestly look forward to hope no longer shamed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Proclaim the cross of the Lord with boldness</a:t>
            </a:r>
          </a:p>
        </p:txBody>
      </p:sp>
    </p:spTree>
    <p:extLst>
      <p:ext uri="{BB962C8B-B14F-4D97-AF65-F5344CB8AC3E}">
        <p14:creationId xmlns:p14="http://schemas.microsoft.com/office/powerpoint/2010/main" val="2162198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ommunion powerpoint with video |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7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631180" y="1611145"/>
            <a:ext cx="848900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我的爱 我的十字架 </a:t>
            </a:r>
            <a:endParaRPr kumimoji="0" lang="en-US" sz="6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9180" y="4068676"/>
            <a:ext cx="91563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My Love, My Cross</a:t>
            </a:r>
          </a:p>
        </p:txBody>
      </p:sp>
    </p:spTree>
    <p:extLst>
      <p:ext uri="{BB962C8B-B14F-4D97-AF65-F5344CB8AC3E}">
        <p14:creationId xmlns:p14="http://schemas.microsoft.com/office/powerpoint/2010/main" val="2095002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ommunion powerpoint with video |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7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16194" y="1410530"/>
            <a:ext cx="10781071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我是极微小的人 罪人中的罪魁</a:t>
            </a:r>
            <a:endParaRPr kumimoji="0" lang="en-US" altLang="zh-CN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虽然如此 主呼召我</a:t>
            </a:r>
            <a:endParaRPr kumimoji="0" lang="en-US" altLang="zh-CN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4511" y="3774922"/>
            <a:ext cx="91563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 am a pretty man, the sinner of sinners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Even so, the Lord calls me</a:t>
            </a:r>
          </a:p>
        </p:txBody>
      </p:sp>
    </p:spTree>
    <p:extLst>
      <p:ext uri="{BB962C8B-B14F-4D97-AF65-F5344CB8AC3E}">
        <p14:creationId xmlns:p14="http://schemas.microsoft.com/office/powerpoint/2010/main" val="710592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ommunion powerpoint with video |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7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631180" y="1320883"/>
            <a:ext cx="8489005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我恳切期待盼望 不再羞愧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放胆传扬主的十架</a:t>
            </a:r>
            <a:endParaRPr kumimoji="0" lang="en-US" altLang="zh-CN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0965" y="4100284"/>
            <a:ext cx="93492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 earnestly look forward to hope no longer shamed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Proclaim the cross of the Lord with boldness</a:t>
            </a:r>
          </a:p>
        </p:txBody>
      </p:sp>
    </p:spTree>
    <p:extLst>
      <p:ext uri="{BB962C8B-B14F-4D97-AF65-F5344CB8AC3E}">
        <p14:creationId xmlns:p14="http://schemas.microsoft.com/office/powerpoint/2010/main" val="3424416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ommunion powerpoint with video |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9978"/>
            <a:ext cx="12192001" cy="687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83458" y="1315331"/>
            <a:ext cx="11223523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无论我往何处去 只要是为了主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我愿意传扬 那十字架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3829" y="3820191"/>
            <a:ext cx="91563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Wherever I go, if it is for the Lord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 would like to proclaim the cross</a:t>
            </a:r>
          </a:p>
        </p:txBody>
      </p:sp>
    </p:spTree>
    <p:extLst>
      <p:ext uri="{BB962C8B-B14F-4D97-AF65-F5344CB8AC3E}">
        <p14:creationId xmlns:p14="http://schemas.microsoft.com/office/powerpoint/2010/main" val="1201156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ommunion powerpoint with video |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978"/>
            <a:ext cx="12192001" cy="687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17986" y="1276059"/>
            <a:ext cx="1207401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我愿背起十字架 将基督馨香之气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传扬到世界各地</a:t>
            </a:r>
            <a:endParaRPr kumimoji="0" lang="en-US" altLang="zh-CN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723" y="3777555"/>
            <a:ext cx="91563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 will take up the cross and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let the fragrance of Christ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Spread all over the world</a:t>
            </a:r>
          </a:p>
        </p:txBody>
      </p:sp>
    </p:spTree>
    <p:extLst>
      <p:ext uri="{BB962C8B-B14F-4D97-AF65-F5344CB8AC3E}">
        <p14:creationId xmlns:p14="http://schemas.microsoft.com/office/powerpoint/2010/main" val="991592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ommunion powerpoint with video |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7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899652" y="1428459"/>
            <a:ext cx="10355445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如今不论生或死 都是为了主荣耀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无论生或死 我属于主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841" y="3876167"/>
            <a:ext cx="91563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Either life or death is for the glory of the Lord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No matter live or die, I belong to the Lord</a:t>
            </a:r>
          </a:p>
        </p:txBody>
      </p:sp>
    </p:spTree>
    <p:extLst>
      <p:ext uri="{BB962C8B-B14F-4D97-AF65-F5344CB8AC3E}">
        <p14:creationId xmlns:p14="http://schemas.microsoft.com/office/powerpoint/2010/main" val="98369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ommunion powerpoint with video |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7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032388" y="1365707"/>
            <a:ext cx="10043651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十字架的能力 十字架的盼望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在我里面 有主活着</a:t>
            </a:r>
            <a:endParaRPr kumimoji="0" lang="en-US" altLang="zh-CN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8252" y="3612476"/>
            <a:ext cx="91563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Power of the Cross, Hope of the Cross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The Lord lives in me</a:t>
            </a:r>
          </a:p>
        </p:txBody>
      </p:sp>
    </p:spTree>
    <p:extLst>
      <p:ext uri="{BB962C8B-B14F-4D97-AF65-F5344CB8AC3E}">
        <p14:creationId xmlns:p14="http://schemas.microsoft.com/office/powerpoint/2010/main" val="930313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ommunion powerpoint with video |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7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958646" y="1410530"/>
            <a:ext cx="1036811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我是极微小的人 罪人中的罪魁</a:t>
            </a:r>
            <a:endParaRPr kumimoji="0" lang="en-US" altLang="zh-CN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虽然如此 主呼召我</a:t>
            </a:r>
            <a:endParaRPr kumimoji="0" lang="en-US" altLang="zh-CN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4511" y="3774922"/>
            <a:ext cx="91563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 am a pretty man, the sinner of sinners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Even so, the Lord calls me</a:t>
            </a:r>
          </a:p>
        </p:txBody>
      </p:sp>
    </p:spTree>
    <p:extLst>
      <p:ext uri="{BB962C8B-B14F-4D97-AF65-F5344CB8AC3E}">
        <p14:creationId xmlns:p14="http://schemas.microsoft.com/office/powerpoint/2010/main" val="352245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ommunion powerpoint with video |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7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21406" y="1293989"/>
            <a:ext cx="8489005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我恳切期待盼望 不再羞愧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放胆传扬主的十架</a:t>
            </a:r>
            <a:endParaRPr kumimoji="0" lang="en-US" altLang="zh-CN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5435" y="3723767"/>
            <a:ext cx="93492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 earnestly look forward to hope no longer shamed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Proclaim the cross of the Lord with boldness</a:t>
            </a:r>
          </a:p>
        </p:txBody>
      </p:sp>
    </p:spTree>
    <p:extLst>
      <p:ext uri="{BB962C8B-B14F-4D97-AF65-F5344CB8AC3E}">
        <p14:creationId xmlns:p14="http://schemas.microsoft.com/office/powerpoint/2010/main" val="2997076806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2147</TotalTime>
  <Words>641</Words>
  <Application>Microsoft Office PowerPoint</Application>
  <PresentationFormat>Custom</PresentationFormat>
  <Paragraphs>72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1_Default Design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Qianqian Chen</dc:creator>
  <cp:lastModifiedBy>wangps</cp:lastModifiedBy>
  <cp:revision>307</cp:revision>
  <dcterms:created xsi:type="dcterms:W3CDTF">2018-06-05T19:05:47Z</dcterms:created>
  <dcterms:modified xsi:type="dcterms:W3CDTF">2024-03-15T02:30:21Z</dcterms:modified>
</cp:coreProperties>
</file>