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  <p:sldMasterId id="2147484004" r:id="rId2"/>
  </p:sldMasterIdLst>
  <p:notesMasterIdLst>
    <p:notesMasterId r:id="rId21"/>
  </p:notesMasterIdLst>
  <p:sldIdLst>
    <p:sldId id="394" r:id="rId3"/>
    <p:sldId id="393" r:id="rId4"/>
    <p:sldId id="423" r:id="rId5"/>
    <p:sldId id="424" r:id="rId6"/>
    <p:sldId id="395" r:id="rId7"/>
    <p:sldId id="425" r:id="rId8"/>
    <p:sldId id="396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39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2" autoAdjust="0"/>
    <p:restoredTop sz="95973" autoAdjust="0"/>
  </p:normalViewPr>
  <p:slideViewPr>
    <p:cSldViewPr snapToGrid="0">
      <p:cViewPr>
        <p:scale>
          <a:sx n="87" d="100"/>
          <a:sy n="87" d="100"/>
        </p:scale>
        <p:origin x="-108" y="126"/>
      </p:cViewPr>
      <p:guideLst>
        <p:guide orient="horz" pos="1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6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FA5C7-657D-4DB0-AB2D-79B990FE0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60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CFD96-A355-4C24-AF18-E1C77EDE2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09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23C2D-B6A8-4A01-86A7-A49FB8786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34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FD00-A1F8-493E-90C4-F6A3C0B01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88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F89EB-11CD-45AD-8A96-021606B1A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33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83DC-3799-4612-9E4F-6E11FE0BD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69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2383E-C906-4707-8CE2-D4A282D34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85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5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3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5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826D3-29A7-4CD0-A09D-056A9427D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337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5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3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5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52EA2-AA02-417C-96DD-B0DE4FE98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451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D92ED-3411-41A3-A283-9C352129B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5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831851" y="4589470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BB9FF-227C-456A-96C3-DAD42FAAA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7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8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4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D0813D-82E9-42DB-8CD1-1AB4B0420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75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53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03238" y="1089898"/>
            <a:ext cx="623804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十字架的传达者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以斯拉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303" y="3767992"/>
            <a:ext cx="76193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Conveyer Of The Cross</a:t>
            </a:r>
          </a:p>
        </p:txBody>
      </p:sp>
    </p:spTree>
    <p:extLst>
      <p:ext uri="{BB962C8B-B14F-4D97-AF65-F5344CB8AC3E}">
        <p14:creationId xmlns:p14="http://schemas.microsoft.com/office/powerpoint/2010/main" val="335232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978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32388" y="1315331"/>
            <a:ext cx="1011739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无论我往何处去 只要是为了主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我愿意传扬 那十字架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3829" y="3820191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Wherever I go, if it is for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would like to proclaim the cross</a:t>
            </a:r>
          </a:p>
        </p:txBody>
      </p:sp>
    </p:spTree>
    <p:extLst>
      <p:ext uri="{BB962C8B-B14F-4D97-AF65-F5344CB8AC3E}">
        <p14:creationId xmlns:p14="http://schemas.microsoft.com/office/powerpoint/2010/main" val="175430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8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0218" y="1276059"/>
            <a:ext cx="1106129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我愿背起十字架 将基督馨香之气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传扬到世界各地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723" y="3777555"/>
            <a:ext cx="9156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will take up the cross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let the fragrance of Christ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Spread all over the world</a:t>
            </a:r>
          </a:p>
        </p:txBody>
      </p:sp>
    </p:spTree>
    <p:extLst>
      <p:ext uri="{BB962C8B-B14F-4D97-AF65-F5344CB8AC3E}">
        <p14:creationId xmlns:p14="http://schemas.microsoft.com/office/powerpoint/2010/main" val="365247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2452" y="1428459"/>
            <a:ext cx="1103179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如今不论生或死 都是为了主荣耀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无论生或死 我属于主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841" y="3876167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Either life or death is for the glory of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No matter live or die, I belong to the Lord</a:t>
            </a:r>
          </a:p>
        </p:txBody>
      </p:sp>
    </p:spTree>
    <p:extLst>
      <p:ext uri="{BB962C8B-B14F-4D97-AF65-F5344CB8AC3E}">
        <p14:creationId xmlns:p14="http://schemas.microsoft.com/office/powerpoint/2010/main" val="164457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38866" y="1365707"/>
            <a:ext cx="96620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十字架的能力 十字架的盼望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在我里面 有主活着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8252" y="3612476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Power of the Cross, Hope of the Cross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Lord lives in me</a:t>
            </a:r>
          </a:p>
        </p:txBody>
      </p:sp>
    </p:spTree>
    <p:extLst>
      <p:ext uri="{BB962C8B-B14F-4D97-AF65-F5344CB8AC3E}">
        <p14:creationId xmlns:p14="http://schemas.microsoft.com/office/powerpoint/2010/main" val="3078623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2736" y="1428459"/>
            <a:ext cx="120592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如今不论生或死 都是为了主荣耀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无论生或死 我属于主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841" y="3876167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Either life or death is for the glory of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No matter live or die, I belong to the Lord</a:t>
            </a:r>
          </a:p>
        </p:txBody>
      </p:sp>
    </p:spTree>
    <p:extLst>
      <p:ext uri="{BB962C8B-B14F-4D97-AF65-F5344CB8AC3E}">
        <p14:creationId xmlns:p14="http://schemas.microsoft.com/office/powerpoint/2010/main" val="191842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9432" y="1365707"/>
            <a:ext cx="108253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十字架的能力 十字架的盼望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在我里面 有主活着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8252" y="3612476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Power of the Cross, Hope of the Cross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Lord lives in me</a:t>
            </a:r>
          </a:p>
        </p:txBody>
      </p:sp>
    </p:spTree>
    <p:extLst>
      <p:ext uri="{BB962C8B-B14F-4D97-AF65-F5344CB8AC3E}">
        <p14:creationId xmlns:p14="http://schemas.microsoft.com/office/powerpoint/2010/main" val="174306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5187" y="1410530"/>
            <a:ext cx="1112028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我是极微小的人 罪人中的罪魁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虽然如此 主呼召我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11" y="3774922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am a pretty man, the sinner of sinners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Even so, the Lord calls me</a:t>
            </a:r>
          </a:p>
        </p:txBody>
      </p:sp>
    </p:spTree>
    <p:extLst>
      <p:ext uri="{BB962C8B-B14F-4D97-AF65-F5344CB8AC3E}">
        <p14:creationId xmlns:p14="http://schemas.microsoft.com/office/powerpoint/2010/main" val="75481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1180" y="1320883"/>
            <a:ext cx="848900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我恳切期待盼望 不再羞愧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放胆传扬主的十架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965" y="4100284"/>
            <a:ext cx="9349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earnestly look forward to hope no longer shamed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Proclaim the cross of the Lord with boldness</a:t>
            </a:r>
          </a:p>
        </p:txBody>
      </p:sp>
    </p:spTree>
    <p:extLst>
      <p:ext uri="{BB962C8B-B14F-4D97-AF65-F5344CB8AC3E}">
        <p14:creationId xmlns:p14="http://schemas.microsoft.com/office/powerpoint/2010/main" val="2162198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1180" y="1611145"/>
            <a:ext cx="84890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我的爱 我的十字架 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9180" y="4068676"/>
            <a:ext cx="9156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 Love, My Cross</a:t>
            </a:r>
          </a:p>
        </p:txBody>
      </p:sp>
    </p:spTree>
    <p:extLst>
      <p:ext uri="{BB962C8B-B14F-4D97-AF65-F5344CB8AC3E}">
        <p14:creationId xmlns:p14="http://schemas.microsoft.com/office/powerpoint/2010/main" val="209500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6194" y="1410530"/>
            <a:ext cx="1078107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我是极微小的人 罪人中的罪魁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虽然如此 主呼召我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11" y="3774922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am a pretty man, the sinner of sinners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Even so, the Lord calls me</a:t>
            </a:r>
          </a:p>
        </p:txBody>
      </p:sp>
    </p:spTree>
    <p:extLst>
      <p:ext uri="{BB962C8B-B14F-4D97-AF65-F5344CB8AC3E}">
        <p14:creationId xmlns:p14="http://schemas.microsoft.com/office/powerpoint/2010/main" val="71059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1180" y="1320883"/>
            <a:ext cx="848900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我恳切期待盼望 不再羞愧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放胆传扬主的十架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965" y="4100284"/>
            <a:ext cx="9349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earnestly look forward to hope no longer shamed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Proclaim the cross of the Lord with boldness</a:t>
            </a:r>
          </a:p>
        </p:txBody>
      </p:sp>
    </p:spTree>
    <p:extLst>
      <p:ext uri="{BB962C8B-B14F-4D97-AF65-F5344CB8AC3E}">
        <p14:creationId xmlns:p14="http://schemas.microsoft.com/office/powerpoint/2010/main" val="342441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978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3458" y="1315331"/>
            <a:ext cx="1122352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无论我往何处去 只要是为了主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我愿意传扬 那十字架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3829" y="3820191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Wherever I go, if it is for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would like to proclaim the cross</a:t>
            </a:r>
          </a:p>
        </p:txBody>
      </p:sp>
    </p:spTree>
    <p:extLst>
      <p:ext uri="{BB962C8B-B14F-4D97-AF65-F5344CB8AC3E}">
        <p14:creationId xmlns:p14="http://schemas.microsoft.com/office/powerpoint/2010/main" val="120115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8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7986" y="1276059"/>
            <a:ext cx="12074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我愿背起十字架 将基督馨香之气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传扬到世界各地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723" y="3777555"/>
            <a:ext cx="9156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will take up the cross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let the fragrance of Christ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Spread all over the world</a:t>
            </a:r>
          </a:p>
        </p:txBody>
      </p:sp>
    </p:spTree>
    <p:extLst>
      <p:ext uri="{BB962C8B-B14F-4D97-AF65-F5344CB8AC3E}">
        <p14:creationId xmlns:p14="http://schemas.microsoft.com/office/powerpoint/2010/main" val="99159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652" y="1428459"/>
            <a:ext cx="1035544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如今不论生或死 都是为了主荣耀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无论生或死 我属于主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841" y="3876167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Either life or death is for the glory of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No matter live or die, I belong to the Lord</a:t>
            </a:r>
          </a:p>
        </p:txBody>
      </p:sp>
    </p:spTree>
    <p:extLst>
      <p:ext uri="{BB962C8B-B14F-4D97-AF65-F5344CB8AC3E}">
        <p14:creationId xmlns:p14="http://schemas.microsoft.com/office/powerpoint/2010/main" val="98369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32388" y="1365707"/>
            <a:ext cx="1004365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十字架的能力 十字架的盼望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在我里面 有主活着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8252" y="3612476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Power of the Cross, Hope of the Cross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Lord lives in me</a:t>
            </a:r>
          </a:p>
        </p:txBody>
      </p:sp>
    </p:spTree>
    <p:extLst>
      <p:ext uri="{BB962C8B-B14F-4D97-AF65-F5344CB8AC3E}">
        <p14:creationId xmlns:p14="http://schemas.microsoft.com/office/powerpoint/2010/main" val="93031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58646" y="1410530"/>
            <a:ext cx="103681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我是极微小的人 罪人中的罪魁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虽然如此 主呼召我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11" y="3774922"/>
            <a:ext cx="9156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am a pretty man, the sinner of sinners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Even so, the Lord calls me</a:t>
            </a:r>
          </a:p>
        </p:txBody>
      </p:sp>
    </p:spTree>
    <p:extLst>
      <p:ext uri="{BB962C8B-B14F-4D97-AF65-F5344CB8AC3E}">
        <p14:creationId xmlns:p14="http://schemas.microsoft.com/office/powerpoint/2010/main" val="35224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munion powerpoint with video |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21406" y="1293989"/>
            <a:ext cx="848900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我恳切期待盼望 不再羞愧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放胆传扬主的十架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435" y="3723767"/>
            <a:ext cx="9349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earnestly look forward to hope no longer shamed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Proclaim the cross of the Lord with boldness</a:t>
            </a:r>
          </a:p>
        </p:txBody>
      </p:sp>
    </p:spTree>
    <p:extLst>
      <p:ext uri="{BB962C8B-B14F-4D97-AF65-F5344CB8AC3E}">
        <p14:creationId xmlns:p14="http://schemas.microsoft.com/office/powerpoint/2010/main" val="29970768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2147</TotalTime>
  <Words>641</Words>
  <Application>Microsoft Office PowerPoint</Application>
  <PresentationFormat>Custom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307</cp:revision>
  <dcterms:created xsi:type="dcterms:W3CDTF">2018-06-05T19:05:47Z</dcterms:created>
  <dcterms:modified xsi:type="dcterms:W3CDTF">2024-03-15T02:30:21Z</dcterms:modified>
</cp:coreProperties>
</file>